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T Serif" charset="1" panose="020A0603040505020204"/>
      <p:regular r:id="rId10"/>
    </p:embeddedFont>
    <p:embeddedFont>
      <p:font typeface="PT Serif Bold" charset="1" panose="020A0703040505020204"/>
      <p:regular r:id="rId11"/>
    </p:embeddedFont>
    <p:embeddedFont>
      <p:font typeface="PT Serif Italics" charset="1" panose="020A0603040505090204"/>
      <p:regular r:id="rId12"/>
    </p:embeddedFont>
    <p:embeddedFont>
      <p:font typeface="PT Serif Bold Italics" charset="1" panose="020A0703040505090204"/>
      <p:regular r:id="rId13"/>
    </p:embeddedFont>
    <p:embeddedFont>
      <p:font typeface="Droid Serif" charset="1" panose="02020600060500020200"/>
      <p:regular r:id="rId14"/>
    </p:embeddedFont>
    <p:embeddedFont>
      <p:font typeface="Droid Serif Bold" charset="1" panose="02020800060500020200"/>
      <p:regular r:id="rId15"/>
    </p:embeddedFont>
    <p:embeddedFont>
      <p:font typeface="Droid Serif Italics" charset="1" panose="02020600060500090200"/>
      <p:regular r:id="rId16"/>
    </p:embeddedFont>
    <p:embeddedFont>
      <p:font typeface="Droid Serif Bold Italics" charset="1" panose="02020800060500090200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83229">
            <a:off x="3101978" y="303241"/>
            <a:ext cx="8766304" cy="7124614"/>
          </a:xfrm>
          <a:custGeom>
            <a:avLst/>
            <a:gdLst/>
            <a:ahLst/>
            <a:cxnLst/>
            <a:rect r="r" b="b" t="t" l="l"/>
            <a:pathLst>
              <a:path h="7124614" w="8766304">
                <a:moveTo>
                  <a:pt x="0" y="0"/>
                </a:moveTo>
                <a:lnTo>
                  <a:pt x="8766304" y="0"/>
                </a:lnTo>
                <a:lnTo>
                  <a:pt x="8766304" y="7124614"/>
                </a:lnTo>
                <a:lnTo>
                  <a:pt x="0" y="7124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31520" y="4084436"/>
            <a:ext cx="6518273" cy="0"/>
          </a:xfrm>
          <a:prstGeom prst="line">
            <a:avLst/>
          </a:prstGeom>
          <a:ln cap="rnd" w="57150">
            <a:solidFill>
              <a:srgbClr val="28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31520" y="2295315"/>
            <a:ext cx="6827252" cy="162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6299">
                <a:solidFill>
                  <a:srgbClr val="283035"/>
                </a:solidFill>
                <a:latin typeface="Droid Serif Bold"/>
              </a:rPr>
              <a:t>La</a:t>
            </a:r>
          </a:p>
          <a:p>
            <a:pPr>
              <a:lnSpc>
                <a:spcPts val="6299"/>
              </a:lnSpc>
            </a:pPr>
            <a:r>
              <a:rPr lang="en-US" sz="6299">
                <a:solidFill>
                  <a:srgbClr val="283035"/>
                </a:solidFill>
                <a:latin typeface="Droid Serif Bold"/>
              </a:rPr>
              <a:t>Descolonización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4457032"/>
            <a:ext cx="4145280" cy="1207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36"/>
              </a:lnSpc>
            </a:pPr>
            <a:r>
              <a:rPr lang="en-US" sz="1600">
                <a:solidFill>
                  <a:srgbClr val="545454"/>
                </a:solidFill>
                <a:latin typeface="Poppins Bold"/>
              </a:rPr>
              <a:t>Diseñado por:</a:t>
            </a:r>
          </a:p>
          <a:p>
            <a:pPr algn="just">
              <a:lnSpc>
                <a:spcPts val="1936"/>
              </a:lnSpc>
            </a:pPr>
            <a:r>
              <a:rPr lang="en-US" sz="1600">
                <a:solidFill>
                  <a:srgbClr val="545454"/>
                </a:solidFill>
                <a:latin typeface="Poppins"/>
              </a:rPr>
              <a:t>Andrés Felipe Pardo Hernández (Lider)</a:t>
            </a:r>
          </a:p>
          <a:p>
            <a:pPr algn="just">
              <a:lnSpc>
                <a:spcPts val="1936"/>
              </a:lnSpc>
            </a:pPr>
            <a:r>
              <a:rPr lang="en-US" sz="1600">
                <a:solidFill>
                  <a:srgbClr val="545454"/>
                </a:solidFill>
                <a:latin typeface="Poppins"/>
              </a:rPr>
              <a:t>Cristian Camilo Pardo Hernández</a:t>
            </a:r>
          </a:p>
          <a:p>
            <a:pPr algn="just">
              <a:lnSpc>
                <a:spcPts val="1936"/>
              </a:lnSpc>
            </a:pPr>
            <a:r>
              <a:rPr lang="en-US" sz="1600">
                <a:solidFill>
                  <a:srgbClr val="545454"/>
                </a:solidFill>
                <a:latin typeface="Poppins"/>
              </a:rPr>
              <a:t>Daniel Felipe Rincón Guerrero</a:t>
            </a:r>
          </a:p>
          <a:p>
            <a:pPr algn="r">
              <a:lnSpc>
                <a:spcPts val="193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1520" y="1631475"/>
            <a:ext cx="1550799" cy="30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4"/>
              </a:lnSpc>
            </a:pPr>
            <a:r>
              <a:rPr lang="en-US" sz="1887">
                <a:solidFill>
                  <a:srgbClr val="549AB6"/>
                </a:solidFill>
                <a:latin typeface="Poppins"/>
              </a:rPr>
              <a:t>Grupo - 5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980" y="0"/>
            <a:ext cx="4297872" cy="6450140"/>
          </a:xfrm>
          <a:custGeom>
            <a:avLst/>
            <a:gdLst/>
            <a:ahLst/>
            <a:cxnLst/>
            <a:rect r="r" b="b" t="t" l="l"/>
            <a:pathLst>
              <a:path h="6450140" w="4297872">
                <a:moveTo>
                  <a:pt x="0" y="0"/>
                </a:moveTo>
                <a:lnTo>
                  <a:pt x="4297873" y="0"/>
                </a:lnTo>
                <a:lnTo>
                  <a:pt x="4297873" y="6450140"/>
                </a:lnTo>
                <a:lnTo>
                  <a:pt x="0" y="64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08747" y="0"/>
            <a:ext cx="4297872" cy="6450140"/>
          </a:xfrm>
          <a:custGeom>
            <a:avLst/>
            <a:gdLst/>
            <a:ahLst/>
            <a:cxnLst/>
            <a:rect r="r" b="b" t="t" l="l"/>
            <a:pathLst>
              <a:path h="6450140" w="4297872">
                <a:moveTo>
                  <a:pt x="0" y="0"/>
                </a:moveTo>
                <a:lnTo>
                  <a:pt x="4297873" y="0"/>
                </a:lnTo>
                <a:lnTo>
                  <a:pt x="4297873" y="6450140"/>
                </a:lnTo>
                <a:lnTo>
                  <a:pt x="0" y="6450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204740">
            <a:off x="424325" y="5665601"/>
            <a:ext cx="9044206" cy="7350473"/>
          </a:xfrm>
          <a:custGeom>
            <a:avLst/>
            <a:gdLst/>
            <a:ahLst/>
            <a:cxnLst/>
            <a:rect r="r" b="b" t="t" l="l"/>
            <a:pathLst>
              <a:path h="7350473" w="9044206">
                <a:moveTo>
                  <a:pt x="0" y="0"/>
                </a:moveTo>
                <a:lnTo>
                  <a:pt x="9044207" y="0"/>
                </a:lnTo>
                <a:lnTo>
                  <a:pt x="9044207" y="7350473"/>
                </a:lnTo>
                <a:lnTo>
                  <a:pt x="0" y="735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9909" y="0"/>
            <a:ext cx="4008692" cy="6016145"/>
          </a:xfrm>
          <a:custGeom>
            <a:avLst/>
            <a:gdLst/>
            <a:ahLst/>
            <a:cxnLst/>
            <a:rect r="r" b="b" t="t" l="l"/>
            <a:pathLst>
              <a:path h="6016145" w="4008692">
                <a:moveTo>
                  <a:pt x="0" y="0"/>
                </a:moveTo>
                <a:lnTo>
                  <a:pt x="4008692" y="0"/>
                </a:lnTo>
                <a:lnTo>
                  <a:pt x="4008692" y="6016145"/>
                </a:lnTo>
                <a:lnTo>
                  <a:pt x="0" y="601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520" y="0"/>
            <a:ext cx="4008692" cy="6016145"/>
          </a:xfrm>
          <a:custGeom>
            <a:avLst/>
            <a:gdLst/>
            <a:ahLst/>
            <a:cxnLst/>
            <a:rect r="r" b="b" t="t" l="l"/>
            <a:pathLst>
              <a:path h="6016145" w="4008692">
                <a:moveTo>
                  <a:pt x="0" y="0"/>
                </a:moveTo>
                <a:lnTo>
                  <a:pt x="4008692" y="0"/>
                </a:lnTo>
                <a:lnTo>
                  <a:pt x="4008692" y="6016145"/>
                </a:lnTo>
                <a:lnTo>
                  <a:pt x="0" y="601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204740">
            <a:off x="349821" y="5350273"/>
            <a:ext cx="9361585" cy="7608415"/>
          </a:xfrm>
          <a:custGeom>
            <a:avLst/>
            <a:gdLst/>
            <a:ahLst/>
            <a:cxnLst/>
            <a:rect r="r" b="b" t="t" l="l"/>
            <a:pathLst>
              <a:path h="7608415" w="9361585">
                <a:moveTo>
                  <a:pt x="0" y="0"/>
                </a:moveTo>
                <a:lnTo>
                  <a:pt x="9361585" y="0"/>
                </a:lnTo>
                <a:lnTo>
                  <a:pt x="9361585" y="7608416"/>
                </a:lnTo>
                <a:lnTo>
                  <a:pt x="0" y="7608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960146">
            <a:off x="5643715" y="-1958903"/>
            <a:ext cx="5302795" cy="4309726"/>
          </a:xfrm>
          <a:custGeom>
            <a:avLst/>
            <a:gdLst/>
            <a:ahLst/>
            <a:cxnLst/>
            <a:rect r="r" b="b" t="t" l="l"/>
            <a:pathLst>
              <a:path h="4309726" w="5302795">
                <a:moveTo>
                  <a:pt x="5302795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5" y="0"/>
                </a:lnTo>
                <a:lnTo>
                  <a:pt x="5302795" y="43097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0618" y="272160"/>
            <a:ext cx="4217425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09202E"/>
                </a:solidFill>
                <a:latin typeface="Droid Serif Bold"/>
              </a:rPr>
              <a:t>Conclusiones</a:t>
            </a:r>
          </a:p>
        </p:txBody>
      </p:sp>
      <p:sp>
        <p:nvSpPr>
          <p:cNvPr name="AutoShape 4" id="4"/>
          <p:cNvSpPr/>
          <p:nvPr/>
        </p:nvSpPr>
        <p:spPr>
          <a:xfrm>
            <a:off x="828107" y="951292"/>
            <a:ext cx="3100001" cy="0"/>
          </a:xfrm>
          <a:prstGeom prst="line">
            <a:avLst/>
          </a:prstGeom>
          <a:ln cap="rnd" w="47625">
            <a:solidFill>
              <a:srgbClr val="28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275061" y="1237125"/>
            <a:ext cx="1203478" cy="1964862"/>
          </a:xfrm>
          <a:custGeom>
            <a:avLst/>
            <a:gdLst/>
            <a:ahLst/>
            <a:cxnLst/>
            <a:rect r="r" b="b" t="t" l="l"/>
            <a:pathLst>
              <a:path h="1964862" w="1203478">
                <a:moveTo>
                  <a:pt x="0" y="0"/>
                </a:moveTo>
                <a:lnTo>
                  <a:pt x="1203478" y="0"/>
                </a:lnTo>
                <a:lnTo>
                  <a:pt x="1203478" y="1964862"/>
                </a:lnTo>
                <a:lnTo>
                  <a:pt x="0" y="19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4868" y="3474049"/>
            <a:ext cx="8870255" cy="365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9202E"/>
                </a:solidFill>
                <a:latin typeface="Droid Serif Bold"/>
              </a:rPr>
              <a:t>En definitiva, el proyecto ha permitido arrojar luz sobre las múltiples facetas que contribuyen a la falta de descolonización en el Sahara Occidental. A través de una combinación de factores históricos, políticos y estratégicos, se ha logrado una comprensión más completa de por qué este territorio aún no ha alcanzado su independencia y se han presentado diversas vías posibles para su resolución.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10516" y="1886698"/>
            <a:ext cx="2686818" cy="0"/>
          </a:xfrm>
          <a:prstGeom prst="line">
            <a:avLst/>
          </a:prstGeom>
          <a:ln cap="rnd" w="57150">
            <a:solidFill>
              <a:srgbClr val="28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true" rot="1960146">
            <a:off x="5962308" y="-1394752"/>
            <a:ext cx="4961387" cy="4032255"/>
          </a:xfrm>
          <a:custGeom>
            <a:avLst/>
            <a:gdLst/>
            <a:ahLst/>
            <a:cxnLst/>
            <a:rect r="r" b="b" t="t" l="l"/>
            <a:pathLst>
              <a:path h="4032255" w="4961387">
                <a:moveTo>
                  <a:pt x="4961387" y="4032254"/>
                </a:moveTo>
                <a:lnTo>
                  <a:pt x="0" y="4032254"/>
                </a:lnTo>
                <a:lnTo>
                  <a:pt x="0" y="0"/>
                </a:lnTo>
                <a:lnTo>
                  <a:pt x="4961387" y="0"/>
                </a:lnTo>
                <a:lnTo>
                  <a:pt x="4961387" y="4032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37668" y="3755426"/>
            <a:ext cx="3045142" cy="3083688"/>
          </a:xfrm>
          <a:custGeom>
            <a:avLst/>
            <a:gdLst/>
            <a:ahLst/>
            <a:cxnLst/>
            <a:rect r="r" b="b" t="t" l="l"/>
            <a:pathLst>
              <a:path h="3083688" w="3045142">
                <a:moveTo>
                  <a:pt x="0" y="0"/>
                </a:moveTo>
                <a:lnTo>
                  <a:pt x="3045142" y="0"/>
                </a:lnTo>
                <a:lnTo>
                  <a:pt x="3045142" y="3083688"/>
                </a:lnTo>
                <a:lnTo>
                  <a:pt x="0" y="3083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9346" y="2217708"/>
            <a:ext cx="3984750" cy="389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 Light"/>
              </a:rPr>
              <a:t>De colonia a Independencia.</a:t>
            </a:r>
          </a:p>
          <a:p>
            <a:pPr>
              <a:lnSpc>
                <a:spcPts val="2880"/>
              </a:lnSpc>
            </a:pPr>
          </a:p>
          <a:p>
            <a:pPr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 Light"/>
              </a:rPr>
              <a:t>Objetivo de la ONU.</a:t>
            </a:r>
          </a:p>
          <a:p>
            <a:pPr>
              <a:lnSpc>
                <a:spcPts val="2880"/>
              </a:lnSpc>
            </a:pPr>
          </a:p>
          <a:p>
            <a:pPr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 Light"/>
              </a:rPr>
              <a:t>Segunda Guerra Mundial.</a:t>
            </a:r>
          </a:p>
          <a:p>
            <a:pPr>
              <a:lnSpc>
                <a:spcPts val="2880"/>
              </a:lnSpc>
            </a:pPr>
          </a:p>
          <a:p>
            <a:pPr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 Light"/>
              </a:rPr>
              <a:t>Territorios sin descolonizar.</a:t>
            </a:r>
          </a:p>
          <a:p>
            <a:pPr>
              <a:lnSpc>
                <a:spcPts val="2880"/>
              </a:lnSpc>
            </a:pPr>
          </a:p>
          <a:p>
            <a:pPr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 Light"/>
              </a:rPr>
              <a:t>Sáhara occidental.</a:t>
            </a:r>
          </a:p>
          <a:p>
            <a:pPr>
              <a:lnSpc>
                <a:spcPts val="2389"/>
              </a:lnSpc>
            </a:pPr>
          </a:p>
          <a:p>
            <a:pPr>
              <a:lnSpc>
                <a:spcPts val="238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79346" y="511514"/>
            <a:ext cx="3855470" cy="115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2"/>
              </a:lnSpc>
            </a:pPr>
            <a:r>
              <a:rPr lang="en-US" sz="4422">
                <a:solidFill>
                  <a:srgbClr val="283035"/>
                </a:solidFill>
                <a:latin typeface="Droid Serif Bold"/>
              </a:rPr>
              <a:t>Situación</a:t>
            </a:r>
          </a:p>
          <a:p>
            <a:pPr>
              <a:lnSpc>
                <a:spcPts val="4422"/>
              </a:lnSpc>
            </a:pPr>
            <a:r>
              <a:rPr lang="en-US" sz="4422">
                <a:solidFill>
                  <a:srgbClr val="283035"/>
                </a:solidFill>
                <a:latin typeface="Droid Serif Bold"/>
              </a:rPr>
              <a:t>Problema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960146">
            <a:off x="-154191" y="3498423"/>
            <a:ext cx="6573495" cy="5342458"/>
          </a:xfrm>
          <a:custGeom>
            <a:avLst/>
            <a:gdLst/>
            <a:ahLst/>
            <a:cxnLst/>
            <a:rect r="r" b="b" t="t" l="l"/>
            <a:pathLst>
              <a:path h="5342458" w="6573495">
                <a:moveTo>
                  <a:pt x="6573495" y="5342459"/>
                </a:moveTo>
                <a:lnTo>
                  <a:pt x="0" y="5342459"/>
                </a:lnTo>
                <a:lnTo>
                  <a:pt x="0" y="0"/>
                </a:lnTo>
                <a:lnTo>
                  <a:pt x="6573495" y="0"/>
                </a:lnTo>
                <a:lnTo>
                  <a:pt x="6573495" y="53424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382769" y="-248508"/>
            <a:ext cx="6253786" cy="625378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cubicBezTo>
                    <a:pt x="3506470" y="6350000"/>
                    <a:pt x="6350000" y="3506470"/>
                    <a:pt x="6350000" y="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743" t="0" r="-31743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5871017" y="1896923"/>
            <a:ext cx="2765820" cy="0"/>
          </a:xfrm>
          <a:prstGeom prst="line">
            <a:avLst/>
          </a:prstGeom>
          <a:ln cap="rnd" w="47625">
            <a:solidFill>
              <a:srgbClr val="28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871017" y="1071940"/>
            <a:ext cx="3513349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283035"/>
                </a:solidFill>
                <a:latin typeface="PT Serif Bold"/>
              </a:rPr>
              <a:t>Objetivo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71017" y="2414901"/>
            <a:ext cx="3408183" cy="114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9"/>
              </a:lnSpc>
            </a:pPr>
            <a:r>
              <a:rPr lang="en-US" sz="1893">
                <a:solidFill>
                  <a:srgbClr val="545454"/>
                </a:solidFill>
                <a:latin typeface="Poppins Light"/>
              </a:rPr>
              <a:t>¿Por qué no ha sido descolonizada Sáhara occidental?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71017" y="3744011"/>
            <a:ext cx="3408183" cy="213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9"/>
              </a:lnSpc>
            </a:pPr>
            <a:r>
              <a:rPr lang="en-US" sz="2299">
                <a:solidFill>
                  <a:srgbClr val="545454"/>
                </a:solidFill>
                <a:latin typeface="Poppins Bold"/>
              </a:rPr>
              <a:t>Medios</a:t>
            </a:r>
            <a:r>
              <a:rPr lang="en-US" sz="2299">
                <a:solidFill>
                  <a:srgbClr val="545454"/>
                </a:solidFill>
                <a:latin typeface="Poppins Light"/>
              </a:rPr>
              <a:t>:</a:t>
            </a:r>
          </a:p>
          <a:p>
            <a:pPr marL="365589" indent="-182795" lvl="1">
              <a:lnSpc>
                <a:spcPts val="2709"/>
              </a:lnSpc>
              <a:buFont typeface="Arial"/>
              <a:buChar char="•"/>
            </a:pPr>
            <a:r>
              <a:rPr lang="en-US" sz="1693">
                <a:solidFill>
                  <a:srgbClr val="545454"/>
                </a:solidFill>
                <a:latin typeface="Poppins Light"/>
              </a:rPr>
              <a:t>Internet      -&gt;  Investigación</a:t>
            </a:r>
          </a:p>
          <a:p>
            <a:pPr marL="365589" indent="-182795" lvl="1">
              <a:lnSpc>
                <a:spcPts val="2709"/>
              </a:lnSpc>
              <a:buFont typeface="Arial"/>
              <a:buChar char="•"/>
            </a:pPr>
            <a:r>
              <a:rPr lang="en-US" sz="1693">
                <a:solidFill>
                  <a:srgbClr val="545454"/>
                </a:solidFill>
                <a:latin typeface="Poppins Light"/>
              </a:rPr>
              <a:t>HTML           -&gt;  Estructura</a:t>
            </a:r>
          </a:p>
          <a:p>
            <a:pPr marL="365589" indent="-182795" lvl="1">
              <a:lnSpc>
                <a:spcPts val="2709"/>
              </a:lnSpc>
              <a:buFont typeface="Arial"/>
              <a:buChar char="•"/>
            </a:pPr>
            <a:r>
              <a:rPr lang="en-US" sz="1693">
                <a:solidFill>
                  <a:srgbClr val="545454"/>
                </a:solidFill>
                <a:latin typeface="Poppins Light"/>
              </a:rPr>
              <a:t>CSS             -&gt;  Diseño</a:t>
            </a:r>
          </a:p>
          <a:p>
            <a:pPr marL="365589" indent="-182795" lvl="1">
              <a:lnSpc>
                <a:spcPts val="2709"/>
              </a:lnSpc>
              <a:buFont typeface="Arial"/>
              <a:buChar char="•"/>
            </a:pPr>
            <a:r>
              <a:rPr lang="en-US" sz="1693">
                <a:solidFill>
                  <a:srgbClr val="545454"/>
                </a:solidFill>
                <a:latin typeface="Poppins Light"/>
              </a:rPr>
              <a:t>Bootstrap   -&gt;  Diseño</a:t>
            </a:r>
          </a:p>
          <a:p>
            <a:pPr>
              <a:lnSpc>
                <a:spcPts val="23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871017" y="5822611"/>
            <a:ext cx="3408183" cy="76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9"/>
              </a:lnSpc>
            </a:pPr>
            <a:r>
              <a:rPr lang="en-US" sz="1893">
                <a:solidFill>
                  <a:srgbClr val="545454"/>
                </a:solidFill>
                <a:latin typeface="Poppins Light"/>
              </a:rPr>
              <a:t>Informar y dar a conocer el problema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04740">
            <a:off x="241997" y="4893925"/>
            <a:ext cx="9820902" cy="7981715"/>
          </a:xfrm>
          <a:custGeom>
            <a:avLst/>
            <a:gdLst/>
            <a:ahLst/>
            <a:cxnLst/>
            <a:rect r="r" b="b" t="t" l="l"/>
            <a:pathLst>
              <a:path h="7981715" w="9820902">
                <a:moveTo>
                  <a:pt x="0" y="0"/>
                </a:moveTo>
                <a:lnTo>
                  <a:pt x="9820901" y="0"/>
                </a:lnTo>
                <a:lnTo>
                  <a:pt x="9820901" y="7981714"/>
                </a:lnTo>
                <a:lnTo>
                  <a:pt x="0" y="798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504171" y="1017339"/>
            <a:ext cx="1102588" cy="0"/>
          </a:xfrm>
          <a:prstGeom prst="line">
            <a:avLst/>
          </a:prstGeom>
          <a:ln cap="rnd" w="47625">
            <a:solidFill>
              <a:srgbClr val="28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65971" y="2139950"/>
            <a:ext cx="4796101" cy="3695035"/>
          </a:xfrm>
          <a:custGeom>
            <a:avLst/>
            <a:gdLst/>
            <a:ahLst/>
            <a:cxnLst/>
            <a:rect r="r" b="b" t="t" l="l"/>
            <a:pathLst>
              <a:path h="3695035" w="4796101">
                <a:moveTo>
                  <a:pt x="0" y="0"/>
                </a:moveTo>
                <a:lnTo>
                  <a:pt x="4796101" y="0"/>
                </a:lnTo>
                <a:lnTo>
                  <a:pt x="4796101" y="3695035"/>
                </a:lnTo>
                <a:lnTo>
                  <a:pt x="0" y="3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6646" y="305949"/>
            <a:ext cx="3301738" cy="51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2"/>
              </a:lnSpc>
            </a:pPr>
            <a:r>
              <a:rPr lang="en-US" sz="3200">
                <a:solidFill>
                  <a:srgbClr val="549AB6"/>
                </a:solidFill>
                <a:latin typeface="Poppins Italics"/>
              </a:rPr>
              <a:t>Desktop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41508" y="285819"/>
            <a:ext cx="4040153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83035"/>
                </a:solidFill>
                <a:latin typeface="Droid Serif Bold"/>
              </a:rPr>
              <a:t>Diseños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421" y="2139950"/>
            <a:ext cx="4762550" cy="3695035"/>
          </a:xfrm>
          <a:custGeom>
            <a:avLst/>
            <a:gdLst/>
            <a:ahLst/>
            <a:cxnLst/>
            <a:rect r="r" b="b" t="t" l="l"/>
            <a:pathLst>
              <a:path h="3695035" w="4762550">
                <a:moveTo>
                  <a:pt x="0" y="0"/>
                </a:moveTo>
                <a:lnTo>
                  <a:pt x="4762550" y="0"/>
                </a:lnTo>
                <a:lnTo>
                  <a:pt x="4762550" y="3695035"/>
                </a:lnTo>
                <a:lnTo>
                  <a:pt x="0" y="3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5586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27246"/>
            <a:ext cx="9753600" cy="4908536"/>
          </a:xfrm>
          <a:custGeom>
            <a:avLst/>
            <a:gdLst/>
            <a:ahLst/>
            <a:cxnLst/>
            <a:rect r="r" b="b" t="t" l="l"/>
            <a:pathLst>
              <a:path h="4908536" w="9753600">
                <a:moveTo>
                  <a:pt x="0" y="0"/>
                </a:moveTo>
                <a:lnTo>
                  <a:pt x="9753600" y="0"/>
                </a:lnTo>
                <a:lnTo>
                  <a:pt x="9753600" y="4908537"/>
                </a:lnTo>
                <a:lnTo>
                  <a:pt x="0" y="4908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204740">
            <a:off x="335199" y="5288388"/>
            <a:ext cx="9423873" cy="7659038"/>
          </a:xfrm>
          <a:custGeom>
            <a:avLst/>
            <a:gdLst/>
            <a:ahLst/>
            <a:cxnLst/>
            <a:rect r="r" b="b" t="t" l="l"/>
            <a:pathLst>
              <a:path h="7659038" w="9423873">
                <a:moveTo>
                  <a:pt x="0" y="0"/>
                </a:moveTo>
                <a:lnTo>
                  <a:pt x="9423872" y="0"/>
                </a:lnTo>
                <a:lnTo>
                  <a:pt x="9423872" y="7659038"/>
                </a:lnTo>
                <a:lnTo>
                  <a:pt x="0" y="7659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5998997"/>
          </a:xfrm>
          <a:custGeom>
            <a:avLst/>
            <a:gdLst/>
            <a:ahLst/>
            <a:cxnLst/>
            <a:rect r="r" b="b" t="t" l="l"/>
            <a:pathLst>
              <a:path h="5998997" w="9753600">
                <a:moveTo>
                  <a:pt x="0" y="0"/>
                </a:moveTo>
                <a:lnTo>
                  <a:pt x="9753600" y="0"/>
                </a:lnTo>
                <a:lnTo>
                  <a:pt x="9753600" y="5998997"/>
                </a:lnTo>
                <a:lnTo>
                  <a:pt x="0" y="5998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72" t="0" r="-1147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204740">
            <a:off x="335199" y="5288388"/>
            <a:ext cx="9423873" cy="7659038"/>
          </a:xfrm>
          <a:custGeom>
            <a:avLst/>
            <a:gdLst/>
            <a:ahLst/>
            <a:cxnLst/>
            <a:rect r="r" b="b" t="t" l="l"/>
            <a:pathLst>
              <a:path h="7659038" w="9423873">
                <a:moveTo>
                  <a:pt x="0" y="0"/>
                </a:moveTo>
                <a:lnTo>
                  <a:pt x="9423872" y="0"/>
                </a:lnTo>
                <a:lnTo>
                  <a:pt x="9423872" y="7659038"/>
                </a:lnTo>
                <a:lnTo>
                  <a:pt x="0" y="7659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6107693"/>
          </a:xfrm>
          <a:custGeom>
            <a:avLst/>
            <a:gdLst/>
            <a:ahLst/>
            <a:cxnLst/>
            <a:rect r="r" b="b" t="t" l="l"/>
            <a:pathLst>
              <a:path h="6107693" w="9753600">
                <a:moveTo>
                  <a:pt x="0" y="0"/>
                </a:moveTo>
                <a:lnTo>
                  <a:pt x="9753600" y="0"/>
                </a:lnTo>
                <a:lnTo>
                  <a:pt x="9753600" y="6107693"/>
                </a:lnTo>
                <a:lnTo>
                  <a:pt x="0" y="6107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86" t="0" r="-125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204740">
            <a:off x="335199" y="5288388"/>
            <a:ext cx="9423873" cy="7659038"/>
          </a:xfrm>
          <a:custGeom>
            <a:avLst/>
            <a:gdLst/>
            <a:ahLst/>
            <a:cxnLst/>
            <a:rect r="r" b="b" t="t" l="l"/>
            <a:pathLst>
              <a:path h="7659038" w="9423873">
                <a:moveTo>
                  <a:pt x="0" y="0"/>
                </a:moveTo>
                <a:lnTo>
                  <a:pt x="9423872" y="0"/>
                </a:lnTo>
                <a:lnTo>
                  <a:pt x="9423872" y="7659038"/>
                </a:lnTo>
                <a:lnTo>
                  <a:pt x="0" y="7659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31520"/>
            <a:ext cx="9753600" cy="4879435"/>
          </a:xfrm>
          <a:custGeom>
            <a:avLst/>
            <a:gdLst/>
            <a:ahLst/>
            <a:cxnLst/>
            <a:rect r="r" b="b" t="t" l="l"/>
            <a:pathLst>
              <a:path h="4879435" w="9753600">
                <a:moveTo>
                  <a:pt x="0" y="0"/>
                </a:moveTo>
                <a:lnTo>
                  <a:pt x="9753600" y="0"/>
                </a:lnTo>
                <a:lnTo>
                  <a:pt x="9753600" y="4879435"/>
                </a:lnTo>
                <a:lnTo>
                  <a:pt x="0" y="4879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204740">
            <a:off x="335199" y="5288388"/>
            <a:ext cx="9423873" cy="7659038"/>
          </a:xfrm>
          <a:custGeom>
            <a:avLst/>
            <a:gdLst/>
            <a:ahLst/>
            <a:cxnLst/>
            <a:rect r="r" b="b" t="t" l="l"/>
            <a:pathLst>
              <a:path h="7659038" w="9423873">
                <a:moveTo>
                  <a:pt x="0" y="0"/>
                </a:moveTo>
                <a:lnTo>
                  <a:pt x="9423872" y="0"/>
                </a:lnTo>
                <a:lnTo>
                  <a:pt x="9423872" y="7659038"/>
                </a:lnTo>
                <a:lnTo>
                  <a:pt x="0" y="7659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04740">
            <a:off x="241997" y="4893925"/>
            <a:ext cx="9820902" cy="7981715"/>
          </a:xfrm>
          <a:custGeom>
            <a:avLst/>
            <a:gdLst/>
            <a:ahLst/>
            <a:cxnLst/>
            <a:rect r="r" b="b" t="t" l="l"/>
            <a:pathLst>
              <a:path h="7981715" w="9820902">
                <a:moveTo>
                  <a:pt x="0" y="0"/>
                </a:moveTo>
                <a:lnTo>
                  <a:pt x="9820901" y="0"/>
                </a:lnTo>
                <a:lnTo>
                  <a:pt x="9820901" y="7981714"/>
                </a:lnTo>
                <a:lnTo>
                  <a:pt x="0" y="798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936187" y="1017339"/>
            <a:ext cx="1102588" cy="0"/>
          </a:xfrm>
          <a:prstGeom prst="line">
            <a:avLst/>
          </a:prstGeom>
          <a:ln cap="rnd" w="47625">
            <a:solidFill>
              <a:srgbClr val="28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48641" y="1460316"/>
            <a:ext cx="5335081" cy="4372525"/>
          </a:xfrm>
          <a:custGeom>
            <a:avLst/>
            <a:gdLst/>
            <a:ahLst/>
            <a:cxnLst/>
            <a:rect r="r" b="b" t="t" l="l"/>
            <a:pathLst>
              <a:path h="4372525" w="5335081">
                <a:moveTo>
                  <a:pt x="0" y="0"/>
                </a:moveTo>
                <a:lnTo>
                  <a:pt x="5335081" y="0"/>
                </a:lnTo>
                <a:lnTo>
                  <a:pt x="5335081" y="4372525"/>
                </a:lnTo>
                <a:lnTo>
                  <a:pt x="0" y="4372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5642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83722" y="305949"/>
            <a:ext cx="3066822" cy="51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2"/>
              </a:lnSpc>
            </a:pPr>
            <a:r>
              <a:rPr lang="en-US" sz="3200">
                <a:solidFill>
                  <a:srgbClr val="549AB6"/>
                </a:solidFill>
                <a:latin typeface="Poppins Italics"/>
              </a:rPr>
              <a:t>Mobile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3523" y="285819"/>
            <a:ext cx="4040153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83035"/>
                </a:solidFill>
                <a:latin typeface="Droid Serif Bold"/>
              </a:rPr>
              <a:t>Diseños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447570" y="1460316"/>
            <a:ext cx="2052633" cy="4372525"/>
          </a:xfrm>
          <a:custGeom>
            <a:avLst/>
            <a:gdLst/>
            <a:ahLst/>
            <a:cxnLst/>
            <a:rect r="r" b="b" t="t" l="l"/>
            <a:pathLst>
              <a:path h="4372525" w="2052633">
                <a:moveTo>
                  <a:pt x="0" y="0"/>
                </a:moveTo>
                <a:lnTo>
                  <a:pt x="2052632" y="0"/>
                </a:lnTo>
                <a:lnTo>
                  <a:pt x="2052632" y="4372525"/>
                </a:lnTo>
                <a:lnTo>
                  <a:pt x="0" y="4372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959" t="-113603" r="0" b="-9120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DAFte_xMdgU</dc:identifier>
  <dcterms:modified xsi:type="dcterms:W3CDTF">2011-08-01T06:04:30Z</dcterms:modified>
  <cp:revision>1</cp:revision>
  <dc:title>White Blue Creative Professional Modern Business Corporate Company Portofolio Presentation Template</dc:title>
</cp:coreProperties>
</file>